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10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78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45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70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81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00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1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5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10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0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91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25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82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29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91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8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34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4020A20-78EF-4762-8BA6-57C85B78892D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DE74D12-47C0-45A6-AE63-94FFD84CF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7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Presentaties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 zijn de eisen?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00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4" y="270163"/>
            <a:ext cx="6096000" cy="4572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03" y="1049482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3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plaatsingsverbanden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5636" y="2603499"/>
            <a:ext cx="9564977" cy="4171373"/>
          </a:xfrm>
        </p:spPr>
        <p:txBody>
          <a:bodyPr>
            <a:normAutofit/>
          </a:bodyPr>
          <a:lstStyle/>
          <a:p>
            <a:r>
              <a:rPr lang="nl-NL" dirty="0" smtClean="0"/>
              <a:t>Het plaatsen van artikelen in combinatie met elkaar, op basis van een bepaalde verwantschap, noemen we combinatieplaatsing.</a:t>
            </a:r>
          </a:p>
          <a:p>
            <a:endParaRPr lang="nl-NL" dirty="0"/>
          </a:p>
          <a:p>
            <a:r>
              <a:rPr lang="nl-NL" dirty="0" smtClean="0"/>
              <a:t>Drie vormen van combinatieplaatsing</a:t>
            </a:r>
          </a:p>
          <a:p>
            <a:pPr>
              <a:buFontTx/>
              <a:buChar char="-"/>
            </a:pPr>
            <a:r>
              <a:rPr lang="nl-NL" dirty="0" smtClean="0"/>
              <a:t>Rug aan </a:t>
            </a:r>
            <a:r>
              <a:rPr lang="nl-NL" dirty="0" err="1" smtClean="0"/>
              <a:t>rugplaatsing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Contraplaatsing</a:t>
            </a:r>
          </a:p>
          <a:p>
            <a:pPr>
              <a:buFontTx/>
              <a:buChar char="-"/>
            </a:pPr>
            <a:r>
              <a:rPr lang="nl-NL" dirty="0" smtClean="0"/>
              <a:t>Nabuurplaatsing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88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Rug aan </a:t>
            </a:r>
            <a:r>
              <a:rPr lang="nl-NL" dirty="0" err="1" smtClean="0"/>
              <a:t>rugplaatsing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4" y="2051338"/>
            <a:ext cx="70104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2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Contraplaatsing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8" y="1818407"/>
            <a:ext cx="6187693" cy="46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4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nabuurplaatsing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2" y="1842654"/>
            <a:ext cx="4841298" cy="36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Schappenplannen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Indeling van de schappen op papier.</a:t>
            </a:r>
          </a:p>
          <a:p>
            <a:endParaRPr lang="nl-NL" dirty="0"/>
          </a:p>
          <a:p>
            <a:r>
              <a:rPr lang="nl-NL" dirty="0" smtClean="0"/>
              <a:t>Hoger rendement</a:t>
            </a:r>
          </a:p>
          <a:p>
            <a:r>
              <a:rPr lang="nl-NL" dirty="0" smtClean="0"/>
              <a:t>Meer omzet</a:t>
            </a:r>
          </a:p>
          <a:p>
            <a:r>
              <a:rPr lang="nl-NL" dirty="0" smtClean="0"/>
              <a:t>Meer klanttevredenheid</a:t>
            </a:r>
          </a:p>
          <a:p>
            <a:r>
              <a:rPr lang="nl-NL" dirty="0" smtClean="0"/>
              <a:t>eenduidig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32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Attentiewaarde</a:t>
            </a:r>
          </a:p>
          <a:p>
            <a:r>
              <a:rPr lang="nl-NL" dirty="0" smtClean="0"/>
              <a:t>Verwantschappen</a:t>
            </a:r>
          </a:p>
          <a:p>
            <a:r>
              <a:rPr lang="nl-NL" dirty="0" smtClean="0"/>
              <a:t>Plaatsingsverbanden</a:t>
            </a:r>
          </a:p>
          <a:p>
            <a:r>
              <a:rPr lang="nl-NL" dirty="0" err="1" smtClean="0"/>
              <a:t>Schappenplannen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48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ATTENTIEWAARDE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mate waarin de aandacht van de klant wordt getrokken.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Artikelen die opvallend gepresenteerd worden bijvoorbeeld in een etalage hebben een hoge attentiewaarde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attentiewaarde wordt verhoogd door gebruik te maken van:</a:t>
            </a:r>
          </a:p>
          <a:p>
            <a:pPr marL="0" indent="0">
              <a:buNone/>
            </a:pPr>
            <a:r>
              <a:rPr lang="nl-NL" dirty="0" smtClean="0"/>
              <a:t>- brandpunt (aparte tafel met producten, die extra opvalt)</a:t>
            </a:r>
          </a:p>
          <a:p>
            <a:pPr marL="0" indent="0">
              <a:buNone/>
            </a:pPr>
            <a:r>
              <a:rPr lang="nl-NL" dirty="0" smtClean="0"/>
              <a:t>-eyecatcher  ( product wat eruit springt)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12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" y="0"/>
            <a:ext cx="4404360" cy="3302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75" y="337704"/>
            <a:ext cx="4572000" cy="3429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b="14427"/>
          <a:stretch/>
        </p:blipFill>
        <p:spPr>
          <a:xfrm>
            <a:off x="2202873" y="2892846"/>
            <a:ext cx="5320146" cy="38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72" y="979055"/>
            <a:ext cx="8152569" cy="54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Verhogen van de attentiewaarde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5636" y="2603499"/>
            <a:ext cx="9564977" cy="417137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Presentatiehoogte</a:t>
            </a:r>
          </a:p>
          <a:p>
            <a:pPr marL="0" indent="0">
              <a:buNone/>
            </a:pPr>
            <a:r>
              <a:rPr lang="nl-NL" dirty="0" smtClean="0"/>
              <a:t>Bukhoogte ( 0-80 cm)</a:t>
            </a:r>
          </a:p>
          <a:p>
            <a:pPr marL="0" indent="0">
              <a:buNone/>
            </a:pPr>
            <a:r>
              <a:rPr lang="nl-NL" dirty="0" smtClean="0"/>
              <a:t>Grijphoogte (80-120 cm)</a:t>
            </a:r>
          </a:p>
          <a:p>
            <a:pPr marL="0" indent="0">
              <a:buNone/>
            </a:pPr>
            <a:r>
              <a:rPr lang="nl-NL" dirty="0" smtClean="0"/>
              <a:t>Ooghoogte (120-160 cm) </a:t>
            </a:r>
            <a:r>
              <a:rPr lang="nl-NL" dirty="0" smtClean="0">
                <a:sym typeface="Wingdings" panose="05000000000000000000" pitchFamily="2" charset="2"/>
              </a:rPr>
              <a:t> gouden schap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Reikhoogte ( 160 en hoger)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Facings</a:t>
            </a:r>
            <a:r>
              <a:rPr lang="nl-NL" dirty="0" smtClean="0"/>
              <a:t> (aantal artikelen wat van de voorkant zichtbaar is) hoe groter het aantal </a:t>
            </a:r>
            <a:r>
              <a:rPr lang="nl-NL" dirty="0" err="1" smtClean="0"/>
              <a:t>facings</a:t>
            </a:r>
            <a:r>
              <a:rPr lang="nl-NL" dirty="0" smtClean="0"/>
              <a:t>, hoe hoger de attentiewaarde.</a:t>
            </a:r>
          </a:p>
          <a:p>
            <a:endParaRPr lang="nl-NL" dirty="0" smtClean="0"/>
          </a:p>
          <a:p>
            <a:r>
              <a:rPr lang="nl-NL" dirty="0" smtClean="0"/>
              <a:t>Kleurgebruik</a:t>
            </a:r>
          </a:p>
          <a:p>
            <a:pPr marL="0" indent="0">
              <a:buNone/>
            </a:pPr>
            <a:r>
              <a:rPr lang="nl-NL" dirty="0"/>
              <a:t>  </a:t>
            </a:r>
            <a:r>
              <a:rPr lang="nl-NL" dirty="0" smtClean="0"/>
              <a:t>   hoe meer de kleuren op elkaar afgestemd zijn hoe hoger de verkoop.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4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Verwantschappen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op groepen presenteren van artikelen op een logische manier. Artikelen die bij elkaar horen.</a:t>
            </a:r>
          </a:p>
          <a:p>
            <a:endParaRPr lang="nl-NL" dirty="0"/>
          </a:p>
          <a:p>
            <a:r>
              <a:rPr lang="nl-NL" dirty="0" smtClean="0"/>
              <a:t>Consumptieverwant </a:t>
            </a:r>
            <a:r>
              <a:rPr lang="nl-NL" dirty="0" smtClean="0">
                <a:sym typeface="Wingdings" panose="05000000000000000000" pitchFamily="2" charset="2"/>
              </a:rPr>
              <a:t> gebruiksverwantschap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Prijsverwant  </a:t>
            </a:r>
            <a:r>
              <a:rPr lang="nl-NL" dirty="0" err="1" smtClean="0">
                <a:sym typeface="Wingdings" panose="05000000000000000000" pitchFamily="2" charset="2"/>
              </a:rPr>
              <a:t>prijsklasses</a:t>
            </a:r>
            <a:r>
              <a:rPr lang="nl-NL" dirty="0" smtClean="0">
                <a:sym typeface="Wingdings" panose="05000000000000000000" pitchFamily="2" charset="2"/>
              </a:rPr>
              <a:t> bij elkaar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Kleurverwant  kleuren bij elkaar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Stijlverwant  in een stijl gepresenteerd , klassiek, modern enz.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Themaverwantschap  kerst, </a:t>
            </a:r>
            <a:r>
              <a:rPr lang="nl-NL" dirty="0" err="1" smtClean="0">
                <a:sym typeface="Wingdings" panose="05000000000000000000" pitchFamily="2" charset="2"/>
              </a:rPr>
              <a:t>pasen</a:t>
            </a:r>
            <a:r>
              <a:rPr lang="nl-NL" dirty="0" smtClean="0">
                <a:sym typeface="Wingdings" panose="05000000000000000000" pitchFamily="2" charset="2"/>
              </a:rPr>
              <a:t> e.d.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59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3387"/>
            <a:ext cx="70104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9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6" y="197428"/>
            <a:ext cx="3969328" cy="292286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71498"/>
            <a:ext cx="4295503" cy="57253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3120297"/>
            <a:ext cx="4873336" cy="36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</TotalTime>
  <Words>233</Words>
  <Application>Microsoft Office PowerPoint</Application>
  <PresentationFormat>Breedbeeld</PresentationFormat>
  <Paragraphs>53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Ion-directiekamer</vt:lpstr>
      <vt:lpstr>Presentaties maken</vt:lpstr>
      <vt:lpstr>Inhoud</vt:lpstr>
      <vt:lpstr>ATTENTIEWAARDE</vt:lpstr>
      <vt:lpstr>PowerPoint-presentatie</vt:lpstr>
      <vt:lpstr>PowerPoint-presentatie</vt:lpstr>
      <vt:lpstr>Verhogen van de attentiewaarde</vt:lpstr>
      <vt:lpstr>Verwantschappen</vt:lpstr>
      <vt:lpstr>PowerPoint-presentatie</vt:lpstr>
      <vt:lpstr>PowerPoint-presentatie</vt:lpstr>
      <vt:lpstr>PowerPoint-presentatie</vt:lpstr>
      <vt:lpstr>plaatsingsverbanden</vt:lpstr>
      <vt:lpstr>Rug aan rugplaatsing</vt:lpstr>
      <vt:lpstr>Contraplaatsing</vt:lpstr>
      <vt:lpstr>nabuurplaatsing</vt:lpstr>
      <vt:lpstr>Schappenplannen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Presentaties maken</dc:title>
  <dc:creator>Regien Mendel - ten Napel</dc:creator>
  <cp:lastModifiedBy>Regien Mendel - ten Napel</cp:lastModifiedBy>
  <cp:revision>6</cp:revision>
  <dcterms:created xsi:type="dcterms:W3CDTF">2016-05-09T07:51:39Z</dcterms:created>
  <dcterms:modified xsi:type="dcterms:W3CDTF">2017-07-20T07:29:13Z</dcterms:modified>
</cp:coreProperties>
</file>